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90" r:id="rId4"/>
    <p:sldId id="286" r:id="rId5"/>
    <p:sldId id="287" r:id="rId6"/>
    <p:sldId id="300" r:id="rId7"/>
    <p:sldId id="288" r:id="rId8"/>
    <p:sldId id="301" r:id="rId9"/>
    <p:sldId id="302" r:id="rId10"/>
    <p:sldId id="304" r:id="rId11"/>
  </p:sldIdLst>
  <p:sldSz cx="12192000" cy="6858000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Sbv+6oWX89bHpEqbwf7qxTQWk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Barletta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FFF"/>
    <a:srgbClr val="C8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380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678905" y="987425"/>
            <a:ext cx="56764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leyenda">
  <p:cSld name="1_Imagen con ley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2324100" y="376918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562100" y="1829707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6838950" y="1877786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188" y="1283677"/>
            <a:ext cx="9981127" cy="1602028"/>
          </a:xfrm>
          <a:solidFill>
            <a:schemeClr val="accent1">
              <a:alpha val="18000"/>
            </a:schemeClr>
          </a:solidFill>
        </p:spPr>
        <p:txBody>
          <a:bodyPr anchor="ctr">
            <a:normAutofit/>
          </a:bodyPr>
          <a:lstStyle/>
          <a:p>
            <a:r>
              <a:rPr lang="es-AR" sz="4400" dirty="0" smtClean="0"/>
              <a:t>Sala de grupos en Zoom</a:t>
            </a:r>
            <a:endParaRPr lang="es-AR" sz="4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A2A243-011B-49CF-B0F5-4AF6A9038A76}"/>
              </a:ext>
            </a:extLst>
          </p:cNvPr>
          <p:cNvSpPr/>
          <p:nvPr/>
        </p:nvSpPr>
        <p:spPr>
          <a:xfrm>
            <a:off x="1120462" y="5488412"/>
            <a:ext cx="99038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en-US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Licencia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Creative Commons CC By</a:t>
            </a:r>
            <a:endParaRPr lang="es-A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63345" y="4475018"/>
            <a:ext cx="3893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Autor: José María Pereyra</a:t>
            </a:r>
          </a:p>
          <a:p>
            <a:r>
              <a:rPr lang="es-AR" dirty="0" smtClean="0"/>
              <a:t>Revisor: Alejandro Héctor </a:t>
            </a:r>
            <a:r>
              <a:rPr lang="es-AR" dirty="0" err="1" smtClean="0"/>
              <a:t>Gonzalez</a:t>
            </a:r>
            <a:endParaRPr lang="es-AR" dirty="0" smtClean="0"/>
          </a:p>
          <a:p>
            <a:r>
              <a:rPr lang="es-AR" dirty="0" err="1" smtClean="0"/>
              <a:t>Diseño:Claudio</a:t>
            </a:r>
            <a:r>
              <a:rPr lang="es-AR" dirty="0" smtClean="0"/>
              <a:t> Javier Jaime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13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28920"/>
            <a:ext cx="10591804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Co-anfitriones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2148987" y="1398023"/>
            <a:ext cx="9111195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A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Recordemos que: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A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-anfitriones 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poseen casi los mismos permisos que los anfitriones. Por ejemplo, pueden encargarse de la administración de participantes, iniciar una grabación, configurar el chat, entre otras opciones.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A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embargo, los </a:t>
            </a:r>
            <a:r>
              <a:rPr lang="es-A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A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-anfitriones </a:t>
            </a:r>
            <a:r>
              <a:rPr lang="es-A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A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pueden iniciar una transmisión en vivo, finalizar una reunión, dar permisos de coanfitrión ni crear o eliminar las salas de grupo.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08" y="1378280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Salas de grupos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590550" y="1385708"/>
            <a:ext cx="10172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Permiten dividir la sesión de Zoom </a:t>
            </a:r>
            <a:r>
              <a:rPr 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salas 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separadas. </a:t>
            </a:r>
            <a:endParaRPr lang="es-MX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anfitrión de la reunión es el que puede crear y administrar estas salas.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Limitaciones: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3" y="1205990"/>
            <a:ext cx="823031" cy="8230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9250" y="4140308"/>
            <a:ext cx="946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400" dirty="0" smtClean="0"/>
              <a:t>Máximo de 50 salas/grupos.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Hasta 200 personas por grupo(con el complemento de reuniones grandes).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526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Habilitar salas para grupos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27" y="3245106"/>
            <a:ext cx="10013033" cy="1692629"/>
          </a:xfrm>
          <a:effectLst>
            <a:glow rad="127000">
              <a:schemeClr val="bg2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362877" y="1440718"/>
            <a:ext cx="10485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Es necesario habilitar esta funcionalidad en el panel de configuración de nuestra cuenta de Zoom (específicamente en el aparatado avanzado de las reuniones)</a:t>
            </a: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4" y="1439405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Crear grupos en la programación de una reunión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" y="3122924"/>
            <a:ext cx="6312062" cy="2133542"/>
          </a:xfrm>
          <a:effectLst>
            <a:glow rad="127000">
              <a:schemeClr val="bg2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140635" y="1472146"/>
            <a:ext cx="1045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A la hora de planificar una reunión, </a:t>
            </a:r>
            <a:r>
              <a:rPr lang="es-AR" sz="2400" dirty="0"/>
              <a:t>se nos añadirá una nueva opción para crear los grupos y agregar los participantes.</a:t>
            </a: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0" y="1471807"/>
            <a:ext cx="823031" cy="823031"/>
          </a:xfrm>
          <a:prstGeom prst="rect">
            <a:avLst/>
          </a:prstGeom>
        </p:spPr>
      </p:pic>
      <p:pic>
        <p:nvPicPr>
          <p:cNvPr id="12" name="Marcador de conteni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7" y="2618328"/>
            <a:ext cx="5530174" cy="31427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</p:spTree>
    <p:extLst>
      <p:ext uri="{BB962C8B-B14F-4D97-AF65-F5344CB8AC3E}">
        <p14:creationId xmlns:p14="http://schemas.microsoft.com/office/powerpoint/2010/main" val="16694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Crear grupos durante el transcurso de una reunión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386637" y="4512301"/>
            <a:ext cx="46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Como primer paso vamos a acceder a la opción “Sección de Grupos”. </a:t>
            </a:r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37" y="1922850"/>
            <a:ext cx="4609174" cy="23945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  <p:pic>
        <p:nvPicPr>
          <p:cNvPr id="10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76" y="1790710"/>
            <a:ext cx="4427717" cy="265880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6803027" y="4603741"/>
            <a:ext cx="486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Luego vamos a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decidir la cantidad de salas que queremos crear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la forma de distribuir a los participantes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 rot="2858282">
            <a:off x="4277990" y="3185425"/>
            <a:ext cx="666899" cy="42969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8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120" y="270161"/>
            <a:ext cx="10680408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de Grupos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0"/>
          <a:stretch/>
        </p:blipFill>
        <p:spPr>
          <a:xfrm>
            <a:off x="3017519" y="1441122"/>
            <a:ext cx="6099402" cy="28826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3017520" y="4558938"/>
            <a:ext cx="609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sección de grupos te permite ver los grupos creados, asignar a participantes a un grupo, así como también renombrarlos o eliminarlos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28920"/>
            <a:ext cx="10591804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de Grupos: Inicialización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744040" y="1143148"/>
            <a:ext cx="9670724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parte inferior también nos vamos a encontrar con 4 opciones: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Volver a crear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elimina todos los grupos y crea otros nuevos.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Opciones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globales a todas las salas.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Añadir una sesión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añade una nueva sala.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Iniciar todas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inicia la apertura de todas las salas. A cada participante le va a llegar una notificación para ingresar a la sala donde fue asignado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6"/>
          <a:stretch/>
        </p:blipFill>
        <p:spPr>
          <a:xfrm>
            <a:off x="6579402" y="4543093"/>
            <a:ext cx="3902026" cy="14656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5" y="1064749"/>
            <a:ext cx="823031" cy="82303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060605" y="4543093"/>
            <a:ext cx="2882994" cy="1323439"/>
          </a:xfrm>
          <a:prstGeom prst="rect">
            <a:avLst/>
          </a:prstGeom>
          <a:solidFill>
            <a:srgbClr val="B7CF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IMPORTANTE: una vez que se inician todas las salas, no se puede crear una nueva</a:t>
            </a:r>
            <a:endParaRPr lang="es-A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9" y="207298"/>
            <a:ext cx="10591804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de Grupos: Opciones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382581" y="1387895"/>
            <a:ext cx="5096596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Nos permite desactivar/activar las siguientes características:</a:t>
            </a: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Añadir a todos los participantes a una sala automáticamente.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Permitir a los participantes volver a la sala principal.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Cerrar las salas después que transcurra cierto periodo de tiempo.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Establecer una cuenta atrás cuando se esta por cerrar una sala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559068"/>
            <a:ext cx="4889991" cy="2306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4" y="1387895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9" y="207298"/>
            <a:ext cx="10591804" cy="935829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Funcionalidades de cada sala/grupo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9BE805-9C12-4D01-9FEF-ACF2B4DAC105}"/>
              </a:ext>
            </a:extLst>
          </p:cNvPr>
          <p:cNvSpPr txBox="1"/>
          <p:nvPr/>
        </p:nvSpPr>
        <p:spPr>
          <a:xfrm>
            <a:off x="1680853" y="1387895"/>
            <a:ext cx="97339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Los asistentes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una sala reducida cuentan con las mismas funcionalidades que la sala principal. Por defecto, estos tienen acceso a compartir la pantalla.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 importante incluir a un </a:t>
            </a:r>
            <a:r>
              <a:rPr lang="es-MX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MX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-anfitrión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cada sala para que nos ayude a mantener el control de cada una de ellas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. Un anfitrión puede asignar una cantidad ilimitada de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coanfitriones.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Por otra parte, el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anfitrión/</a:t>
            </a:r>
            <a:r>
              <a:rPr lang="es-MX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-anfitrión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además de las opciones básicas, va a poder iniciar una grabación en la sala donde se encuentre.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votaciones y las transmisiones en vivo no están admitidas en las salas de grupos.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D89194-86F2-4D05-87E7-73DFA135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1" y="1387895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518</Words>
  <Application>Microsoft Office PowerPoint</Application>
  <PresentationFormat>Panorámica</PresentationFormat>
  <Paragraphs>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Open Sans</vt:lpstr>
      <vt:lpstr>Arial</vt:lpstr>
      <vt:lpstr>Calibri</vt:lpstr>
      <vt:lpstr>Cambria</vt:lpstr>
      <vt:lpstr>Wingdings</vt:lpstr>
      <vt:lpstr>Plantilla de diseño de patrón de nube</vt:lpstr>
      <vt:lpstr>Sala de grupos en Zoom</vt:lpstr>
      <vt:lpstr>Salas de grupos</vt:lpstr>
      <vt:lpstr>Habilitar salas para grupos</vt:lpstr>
      <vt:lpstr>Crear grupos en la programación de una reunión</vt:lpstr>
      <vt:lpstr>Crear grupos durante el transcurso de una reunión</vt:lpstr>
      <vt:lpstr>Sección de Grupos</vt:lpstr>
      <vt:lpstr>Sección de Grupos: Inicialización</vt:lpstr>
      <vt:lpstr>Sección de Grupos: Opciones</vt:lpstr>
      <vt:lpstr>Funcionalidades de cada sala/grupo</vt:lpstr>
      <vt:lpstr>Co-anfitriones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Recomendaciones de seguridad - zoom</dc:title>
  <dc:creator>ASUS</dc:creator>
  <cp:lastModifiedBy>Usuario</cp:lastModifiedBy>
  <cp:revision>76</cp:revision>
  <dcterms:created xsi:type="dcterms:W3CDTF">2020-03-24T14:30:47Z</dcterms:created>
  <dcterms:modified xsi:type="dcterms:W3CDTF">2020-08-27T11:44:37Z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